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9DC1-17CE-44CE-9F09-67B1E56B9F77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B9D-DD63-45D3-865F-2605ED33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9DC1-17CE-44CE-9F09-67B1E56B9F77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B9D-DD63-45D3-865F-2605ED33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9DC1-17CE-44CE-9F09-67B1E56B9F77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B9D-DD63-45D3-865F-2605ED33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3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9DC1-17CE-44CE-9F09-67B1E56B9F77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B9D-DD63-45D3-865F-2605ED33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5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9DC1-17CE-44CE-9F09-67B1E56B9F77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B9D-DD63-45D3-865F-2605ED33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1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9DC1-17CE-44CE-9F09-67B1E56B9F77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B9D-DD63-45D3-865F-2605ED33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7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9DC1-17CE-44CE-9F09-67B1E56B9F77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B9D-DD63-45D3-865F-2605ED33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9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9DC1-17CE-44CE-9F09-67B1E56B9F77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B9D-DD63-45D3-865F-2605ED33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7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9DC1-17CE-44CE-9F09-67B1E56B9F77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B9D-DD63-45D3-865F-2605ED33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0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9DC1-17CE-44CE-9F09-67B1E56B9F77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B9D-DD63-45D3-865F-2605ED33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7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9DC1-17CE-44CE-9F09-67B1E56B9F77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B9D-DD63-45D3-865F-2605ED33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7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9DC1-17CE-44CE-9F09-67B1E56B9F77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4CB9D-DD63-45D3-865F-2605ED33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6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iftakova\общая\Презентации\Готовые\Чувства\чувства (род. собр)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6"/>
            <a:ext cx="9155221" cy="68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Miftakova\общая\Презентации\Готовые\Чувства\чувства (род. собр)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Miftakova\общая\Презентации\Готовые\Чувства\чувства (род. собр)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Miftakova\общая\Презентации\Готовые\Чувства\чувства (род. собр)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Miftakova\общая\Презентации\Готовые\Чувства\чувства (род. собр)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Miftakova\общая\Презентации\Готовые\Чувства\чувства (род. собр)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Miftakova\общая\Презентации\Готовые\Чувства\чувства (род. собр)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Miftakova\общая\Презентации\Готовые\Чувства\чувства (род. собр)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Miftakova\общая\Презентации\Готовые\Чувства\чувства (род. собр)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0"/>
            <a:ext cx="9161900" cy="687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Miftakova\общая\Презентации\Готовые\Чувства\чувства (род. собр)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3" y="-8594"/>
            <a:ext cx="9155457" cy="68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чувства (род. собр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Miftakova\общая\Презентации\Готовые\Чувства\чувства (род. собр)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2012-01-31T06:14:23Z</dcterms:created>
  <dcterms:modified xsi:type="dcterms:W3CDTF">2012-01-31T07:56:32Z</dcterms:modified>
</cp:coreProperties>
</file>