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9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3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1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0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8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5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7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DAE4-FD79-4192-9607-F6EF97A583A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FB24-C6FC-44A2-ADFF-7399A113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iftakova\общая\Презентации\Готовые\Ответс\Ответственность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Miftakova\общая\Презентации\Готовые\Ответс\Ответственность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Miftakova\общая\Презентации\Готовые\Ответс\Ответственность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iftakova\общая\Презентации\Готовые\Ответс\Ответственность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iftakova\общая\Презентации\Готовые\Ответс\Ответственность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Miftakova\общая\Презентации\Готовые\Ответс\Ответственность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тветствен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iftakova\общая\Презентации\Готовые\Ответс\Ответственность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41106" cy="68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iftakova\общая\Презентации\Готовые\Ответс\Ответственность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Miftakova\общая\Презентации\Готовые\Ответс\Ответственность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Miftakova\общая\Презентации\Готовые\Ответс\Ответственность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2012-01-31T06:10:28Z</dcterms:created>
  <dcterms:modified xsi:type="dcterms:W3CDTF">2012-01-31T07:54:46Z</dcterms:modified>
</cp:coreProperties>
</file>